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1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20BA-DA04-4853-AE2A-1C6F56D1DBB4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B20BA-DA04-4853-AE2A-1C6F56D1DBB4}" type="datetimeFigureOut">
              <a:rPr lang="nl-NL" smtClean="0"/>
              <a:t>21-4-2020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44F0D-3FD1-4286-BBF4-6DFCA63A1C4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9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9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9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9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2123728" y="119675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702027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660232" y="76470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483768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020272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020272" y="544522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9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77072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77072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77072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9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77072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al 2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9</a:t>
            </a:r>
          </a:p>
        </p:txBody>
      </p:sp>
      <p:sp>
        <p:nvSpPr>
          <p:cNvPr id="12" name="Tekstvak 11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13" name="Tekstvak 12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14" name="Tekstvak 13"/>
          <p:cNvSpPr txBox="1"/>
          <p:nvPr/>
        </p:nvSpPr>
        <p:spPr>
          <a:xfrm rot="10800000">
            <a:off x="4283968" y="4077072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5" name="Ovaal 14"/>
          <p:cNvSpPr/>
          <p:nvPr/>
        </p:nvSpPr>
        <p:spPr>
          <a:xfrm>
            <a:off x="2123728" y="112474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2123728" y="141277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2123728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241176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699792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6516216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7092280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804248" y="76470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092280" y="5805264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092280" y="551723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7092280" y="5229200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6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4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8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2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7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5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48680"/>
            <a:ext cx="56886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267821" y="1124744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9</a:t>
            </a:r>
          </a:p>
        </p:txBody>
      </p:sp>
      <p:sp>
        <p:nvSpPr>
          <p:cNvPr id="7" name="Tekstvak 6"/>
          <p:cNvSpPr txBox="1"/>
          <p:nvPr/>
        </p:nvSpPr>
        <p:spPr>
          <a:xfrm rot="10800000">
            <a:off x="4283968" y="4091588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8" name="Tekstvak 7"/>
          <p:cNvSpPr txBox="1"/>
          <p:nvPr/>
        </p:nvSpPr>
        <p:spPr>
          <a:xfrm rot="5400000">
            <a:off x="5600785" y="26162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3</a:t>
            </a:r>
          </a:p>
        </p:txBody>
      </p:sp>
      <p:sp>
        <p:nvSpPr>
          <p:cNvPr id="9" name="Tekstvak 8"/>
          <p:cNvSpPr txBox="1"/>
          <p:nvPr/>
        </p:nvSpPr>
        <p:spPr>
          <a:xfrm rot="16200000">
            <a:off x="2878996" y="2616239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600" dirty="0"/>
              <a:t>1</a:t>
            </a:r>
          </a:p>
        </p:txBody>
      </p:sp>
      <p:sp>
        <p:nvSpPr>
          <p:cNvPr id="10" name="Ovaal 9"/>
          <p:cNvSpPr/>
          <p:nvPr/>
        </p:nvSpPr>
        <p:spPr>
          <a:xfrm>
            <a:off x="7020272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123728" y="83671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123728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6948264" y="5733256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120</Words>
  <Application>Microsoft Office PowerPoint</Application>
  <PresentationFormat>Diavoorstelling (4:3)</PresentationFormat>
  <Paragraphs>120</Paragraphs>
  <Slides>30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Eline</dc:creator>
  <cp:lastModifiedBy>Marleen Krispijn</cp:lastModifiedBy>
  <cp:revision>7</cp:revision>
  <dcterms:created xsi:type="dcterms:W3CDTF">2012-11-08T12:46:18Z</dcterms:created>
  <dcterms:modified xsi:type="dcterms:W3CDTF">2020-04-21T18:36:54Z</dcterms:modified>
</cp:coreProperties>
</file>