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20BA-DA04-4853-AE2A-1C6F56D1DBB4}" type="datetimeFigureOut">
              <a:rPr lang="nl-NL" smtClean="0"/>
              <a:t>21-4-2020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120</Words>
  <Application>Microsoft Office PowerPoint</Application>
  <PresentationFormat>Diavoorstelling (4:3)</PresentationFormat>
  <Paragraphs>120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Eline</dc:creator>
  <cp:lastModifiedBy>Marleen Krispijn</cp:lastModifiedBy>
  <cp:revision>7</cp:revision>
  <dcterms:created xsi:type="dcterms:W3CDTF">2012-11-08T12:46:18Z</dcterms:created>
  <dcterms:modified xsi:type="dcterms:W3CDTF">2020-04-21T18:36:54Z</dcterms:modified>
</cp:coreProperties>
</file>