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61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20BA-DA04-4853-AE2A-1C6F56D1DBB4}" type="datetimeFigureOut">
              <a:rPr lang="nl-NL" smtClean="0"/>
              <a:t>21-4-2020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4F0D-3FD1-4286-BBF4-6DFCA63A1C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20BA-DA04-4853-AE2A-1C6F56D1DBB4}" type="datetimeFigureOut">
              <a:rPr lang="nl-NL" smtClean="0"/>
              <a:t>21-4-2020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4F0D-3FD1-4286-BBF4-6DFCA63A1C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20BA-DA04-4853-AE2A-1C6F56D1DBB4}" type="datetimeFigureOut">
              <a:rPr lang="nl-NL" smtClean="0"/>
              <a:t>21-4-2020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4F0D-3FD1-4286-BBF4-6DFCA63A1C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20BA-DA04-4853-AE2A-1C6F56D1DBB4}" type="datetimeFigureOut">
              <a:rPr lang="nl-NL" smtClean="0"/>
              <a:t>21-4-2020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4F0D-3FD1-4286-BBF4-6DFCA63A1C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20BA-DA04-4853-AE2A-1C6F56D1DBB4}" type="datetimeFigureOut">
              <a:rPr lang="nl-NL" smtClean="0"/>
              <a:t>21-4-2020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4F0D-3FD1-4286-BBF4-6DFCA63A1C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20BA-DA04-4853-AE2A-1C6F56D1DBB4}" type="datetimeFigureOut">
              <a:rPr lang="nl-NL" smtClean="0"/>
              <a:t>21-4-2020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4F0D-3FD1-4286-BBF4-6DFCA63A1C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20BA-DA04-4853-AE2A-1C6F56D1DBB4}" type="datetimeFigureOut">
              <a:rPr lang="nl-NL" smtClean="0"/>
              <a:t>21-4-2020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4F0D-3FD1-4286-BBF4-6DFCA63A1C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20BA-DA04-4853-AE2A-1C6F56D1DBB4}" type="datetimeFigureOut">
              <a:rPr lang="nl-NL" smtClean="0"/>
              <a:t>21-4-2020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4F0D-3FD1-4286-BBF4-6DFCA63A1C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20BA-DA04-4853-AE2A-1C6F56D1DBB4}" type="datetimeFigureOut">
              <a:rPr lang="nl-NL" smtClean="0"/>
              <a:t>21-4-2020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4F0D-3FD1-4286-BBF4-6DFCA63A1C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20BA-DA04-4853-AE2A-1C6F56D1DBB4}" type="datetimeFigureOut">
              <a:rPr lang="nl-NL" smtClean="0"/>
              <a:t>21-4-2020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4F0D-3FD1-4286-BBF4-6DFCA63A1C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20BA-DA04-4853-AE2A-1C6F56D1DBB4}" type="datetimeFigureOut">
              <a:rPr lang="nl-NL" smtClean="0"/>
              <a:t>21-4-2020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4F0D-3FD1-4286-BBF4-6DFCA63A1C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20BA-DA04-4853-AE2A-1C6F56D1DBB4}" type="datetimeFigureOut">
              <a:rPr lang="nl-NL" smtClean="0"/>
              <a:t>21-4-2020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44F0D-3FD1-4286-BBF4-6DFCA63A1C4D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vak 4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5</a:t>
            </a:r>
          </a:p>
        </p:txBody>
      </p:sp>
      <p:sp>
        <p:nvSpPr>
          <p:cNvPr id="7" name="Tekstvak 6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2</a:t>
            </a:r>
          </a:p>
        </p:txBody>
      </p:sp>
      <p:sp>
        <p:nvSpPr>
          <p:cNvPr id="8" name="Tekstvak 7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1</a:t>
            </a:r>
          </a:p>
        </p:txBody>
      </p:sp>
      <p:sp>
        <p:nvSpPr>
          <p:cNvPr id="9" name="Tekstvak 8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2</a:t>
            </a:r>
          </a:p>
        </p:txBody>
      </p:sp>
      <p:sp>
        <p:nvSpPr>
          <p:cNvPr id="10" name="Ovaal 9"/>
          <p:cNvSpPr/>
          <p:nvPr/>
        </p:nvSpPr>
        <p:spPr>
          <a:xfrm>
            <a:off x="7020272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2123728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/>
          <p:cNvSpPr/>
          <p:nvPr/>
        </p:nvSpPr>
        <p:spPr>
          <a:xfrm>
            <a:off x="6948264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vak 4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9</a:t>
            </a:r>
          </a:p>
        </p:txBody>
      </p:sp>
      <p:sp>
        <p:nvSpPr>
          <p:cNvPr id="7" name="Tekstvak 6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8" name="Tekstvak 7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5</a:t>
            </a:r>
          </a:p>
        </p:txBody>
      </p:sp>
      <p:sp>
        <p:nvSpPr>
          <p:cNvPr id="9" name="Tekstvak 8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0" name="Ovaal 9"/>
          <p:cNvSpPr/>
          <p:nvPr/>
        </p:nvSpPr>
        <p:spPr>
          <a:xfrm>
            <a:off x="7020272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2123728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/>
          <p:cNvSpPr/>
          <p:nvPr/>
        </p:nvSpPr>
        <p:spPr>
          <a:xfrm>
            <a:off x="6948264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2123728" y="119675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702027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666023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248376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7020272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7020272" y="544522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5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6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2123728" y="119675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702027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666023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248376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7020272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7020272" y="544522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9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4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2123728" y="119675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702027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666023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248376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7020272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7020272" y="544522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9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6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2123728" y="119675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702027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666023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248376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7020272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7020272" y="544522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9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6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1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1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2123728" y="119675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702027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666023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248376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7020272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7020272" y="544522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6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1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5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2123728" y="119675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702027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666023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248376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7020272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7020272" y="544522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2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1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2123728" y="119675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702027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666023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248376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7020272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7020272" y="544522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5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2123728" y="119675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702027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666023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248376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7020272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7020272" y="544522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5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4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2123728" y="119675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702027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666023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248376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7020272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7020272" y="544522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4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1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vak 4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6</a:t>
            </a:r>
          </a:p>
        </p:txBody>
      </p:sp>
      <p:sp>
        <p:nvSpPr>
          <p:cNvPr id="7" name="Tekstvak 6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2</a:t>
            </a:r>
          </a:p>
        </p:txBody>
      </p:sp>
      <p:sp>
        <p:nvSpPr>
          <p:cNvPr id="8" name="Tekstvak 7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4</a:t>
            </a:r>
          </a:p>
        </p:txBody>
      </p:sp>
      <p:sp>
        <p:nvSpPr>
          <p:cNvPr id="9" name="Tekstvak 8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1</a:t>
            </a:r>
          </a:p>
        </p:txBody>
      </p:sp>
      <p:sp>
        <p:nvSpPr>
          <p:cNvPr id="10" name="Ovaal 9"/>
          <p:cNvSpPr/>
          <p:nvPr/>
        </p:nvSpPr>
        <p:spPr>
          <a:xfrm>
            <a:off x="7020272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2123728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/>
          <p:cNvSpPr/>
          <p:nvPr/>
        </p:nvSpPr>
        <p:spPr>
          <a:xfrm>
            <a:off x="6948264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2123728" y="119675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702027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666023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248376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7020272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7020272" y="544522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6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4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5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15" name="Ovaal 14"/>
          <p:cNvSpPr/>
          <p:nvPr/>
        </p:nvSpPr>
        <p:spPr>
          <a:xfrm>
            <a:off x="2123728" y="112474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2123728" y="1412776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Ovaal 1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Ovaal 17"/>
          <p:cNvSpPr/>
          <p:nvPr/>
        </p:nvSpPr>
        <p:spPr>
          <a:xfrm>
            <a:off x="241176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Ovaal 18"/>
          <p:cNvSpPr/>
          <p:nvPr/>
        </p:nvSpPr>
        <p:spPr>
          <a:xfrm>
            <a:off x="2699792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al 19"/>
          <p:cNvSpPr/>
          <p:nvPr/>
        </p:nvSpPr>
        <p:spPr>
          <a:xfrm>
            <a:off x="6516216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>
            <a:off x="7092280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6804248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Ovaal 22"/>
          <p:cNvSpPr/>
          <p:nvPr/>
        </p:nvSpPr>
        <p:spPr>
          <a:xfrm>
            <a:off x="709228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7092280" y="551723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Ovaal 24"/>
          <p:cNvSpPr/>
          <p:nvPr/>
        </p:nvSpPr>
        <p:spPr>
          <a:xfrm>
            <a:off x="7092280" y="5229200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9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2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15" name="Ovaal 14"/>
          <p:cNvSpPr/>
          <p:nvPr/>
        </p:nvSpPr>
        <p:spPr>
          <a:xfrm>
            <a:off x="2123728" y="112474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2123728" y="1412776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Ovaal 1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Ovaal 17"/>
          <p:cNvSpPr/>
          <p:nvPr/>
        </p:nvSpPr>
        <p:spPr>
          <a:xfrm>
            <a:off x="241176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Ovaal 18"/>
          <p:cNvSpPr/>
          <p:nvPr/>
        </p:nvSpPr>
        <p:spPr>
          <a:xfrm>
            <a:off x="2699792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al 19"/>
          <p:cNvSpPr/>
          <p:nvPr/>
        </p:nvSpPr>
        <p:spPr>
          <a:xfrm>
            <a:off x="6516216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>
            <a:off x="7092280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6804248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Ovaal 22"/>
          <p:cNvSpPr/>
          <p:nvPr/>
        </p:nvSpPr>
        <p:spPr>
          <a:xfrm>
            <a:off x="709228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7092280" y="551723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Ovaal 24"/>
          <p:cNvSpPr/>
          <p:nvPr/>
        </p:nvSpPr>
        <p:spPr>
          <a:xfrm>
            <a:off x="7092280" y="5229200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1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15" name="Ovaal 14"/>
          <p:cNvSpPr/>
          <p:nvPr/>
        </p:nvSpPr>
        <p:spPr>
          <a:xfrm>
            <a:off x="2123728" y="112474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2123728" y="1412776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Ovaal 1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Ovaal 17"/>
          <p:cNvSpPr/>
          <p:nvPr/>
        </p:nvSpPr>
        <p:spPr>
          <a:xfrm>
            <a:off x="241176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Ovaal 18"/>
          <p:cNvSpPr/>
          <p:nvPr/>
        </p:nvSpPr>
        <p:spPr>
          <a:xfrm>
            <a:off x="2699792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al 19"/>
          <p:cNvSpPr/>
          <p:nvPr/>
        </p:nvSpPr>
        <p:spPr>
          <a:xfrm>
            <a:off x="6516216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>
            <a:off x="7092280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6804248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Ovaal 22"/>
          <p:cNvSpPr/>
          <p:nvPr/>
        </p:nvSpPr>
        <p:spPr>
          <a:xfrm>
            <a:off x="709228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7092280" y="551723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Ovaal 24"/>
          <p:cNvSpPr/>
          <p:nvPr/>
        </p:nvSpPr>
        <p:spPr>
          <a:xfrm>
            <a:off x="7092280" y="5229200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6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15" name="Ovaal 14"/>
          <p:cNvSpPr/>
          <p:nvPr/>
        </p:nvSpPr>
        <p:spPr>
          <a:xfrm>
            <a:off x="2123728" y="112474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2123728" y="1412776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Ovaal 1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Ovaal 17"/>
          <p:cNvSpPr/>
          <p:nvPr/>
        </p:nvSpPr>
        <p:spPr>
          <a:xfrm>
            <a:off x="241176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Ovaal 18"/>
          <p:cNvSpPr/>
          <p:nvPr/>
        </p:nvSpPr>
        <p:spPr>
          <a:xfrm>
            <a:off x="2699792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al 19"/>
          <p:cNvSpPr/>
          <p:nvPr/>
        </p:nvSpPr>
        <p:spPr>
          <a:xfrm>
            <a:off x="6516216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>
            <a:off x="7092280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6804248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Ovaal 22"/>
          <p:cNvSpPr/>
          <p:nvPr/>
        </p:nvSpPr>
        <p:spPr>
          <a:xfrm>
            <a:off x="709228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7092280" y="551723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Ovaal 24"/>
          <p:cNvSpPr/>
          <p:nvPr/>
        </p:nvSpPr>
        <p:spPr>
          <a:xfrm>
            <a:off x="7092280" y="5229200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2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5</a:t>
            </a:r>
          </a:p>
        </p:txBody>
      </p:sp>
      <p:sp>
        <p:nvSpPr>
          <p:cNvPr id="15" name="Ovaal 14"/>
          <p:cNvSpPr/>
          <p:nvPr/>
        </p:nvSpPr>
        <p:spPr>
          <a:xfrm>
            <a:off x="2123728" y="112474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2123728" y="1412776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Ovaal 1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Ovaal 17"/>
          <p:cNvSpPr/>
          <p:nvPr/>
        </p:nvSpPr>
        <p:spPr>
          <a:xfrm>
            <a:off x="241176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Ovaal 18"/>
          <p:cNvSpPr/>
          <p:nvPr/>
        </p:nvSpPr>
        <p:spPr>
          <a:xfrm>
            <a:off x="2699792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al 19"/>
          <p:cNvSpPr/>
          <p:nvPr/>
        </p:nvSpPr>
        <p:spPr>
          <a:xfrm>
            <a:off x="6516216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>
            <a:off x="7092280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6804248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Ovaal 22"/>
          <p:cNvSpPr/>
          <p:nvPr/>
        </p:nvSpPr>
        <p:spPr>
          <a:xfrm>
            <a:off x="709228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7092280" y="551723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Ovaal 24"/>
          <p:cNvSpPr/>
          <p:nvPr/>
        </p:nvSpPr>
        <p:spPr>
          <a:xfrm>
            <a:off x="7092280" y="5229200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4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6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6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77072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1</a:t>
            </a:r>
          </a:p>
        </p:txBody>
      </p:sp>
      <p:sp>
        <p:nvSpPr>
          <p:cNvPr id="15" name="Ovaal 14"/>
          <p:cNvSpPr/>
          <p:nvPr/>
        </p:nvSpPr>
        <p:spPr>
          <a:xfrm>
            <a:off x="2123728" y="112474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2123728" y="1412776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Ovaal 1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Ovaal 17"/>
          <p:cNvSpPr/>
          <p:nvPr/>
        </p:nvSpPr>
        <p:spPr>
          <a:xfrm>
            <a:off x="241176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Ovaal 18"/>
          <p:cNvSpPr/>
          <p:nvPr/>
        </p:nvSpPr>
        <p:spPr>
          <a:xfrm>
            <a:off x="2699792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al 19"/>
          <p:cNvSpPr/>
          <p:nvPr/>
        </p:nvSpPr>
        <p:spPr>
          <a:xfrm>
            <a:off x="6516216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>
            <a:off x="7092280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6804248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Ovaal 22"/>
          <p:cNvSpPr/>
          <p:nvPr/>
        </p:nvSpPr>
        <p:spPr>
          <a:xfrm>
            <a:off x="709228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7092280" y="551723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Ovaal 24"/>
          <p:cNvSpPr/>
          <p:nvPr/>
        </p:nvSpPr>
        <p:spPr>
          <a:xfrm>
            <a:off x="7092280" y="5229200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4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5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77072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5" name="Ovaal 14"/>
          <p:cNvSpPr/>
          <p:nvPr/>
        </p:nvSpPr>
        <p:spPr>
          <a:xfrm>
            <a:off x="2123728" y="112474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2123728" y="1412776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Ovaal 1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Ovaal 17"/>
          <p:cNvSpPr/>
          <p:nvPr/>
        </p:nvSpPr>
        <p:spPr>
          <a:xfrm>
            <a:off x="241176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Ovaal 18"/>
          <p:cNvSpPr/>
          <p:nvPr/>
        </p:nvSpPr>
        <p:spPr>
          <a:xfrm>
            <a:off x="2699792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al 19"/>
          <p:cNvSpPr/>
          <p:nvPr/>
        </p:nvSpPr>
        <p:spPr>
          <a:xfrm>
            <a:off x="6516216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>
            <a:off x="7092280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6804248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Ovaal 22"/>
          <p:cNvSpPr/>
          <p:nvPr/>
        </p:nvSpPr>
        <p:spPr>
          <a:xfrm>
            <a:off x="709228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7092280" y="551723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Ovaal 24"/>
          <p:cNvSpPr/>
          <p:nvPr/>
        </p:nvSpPr>
        <p:spPr>
          <a:xfrm>
            <a:off x="7092280" y="5229200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2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4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77072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6</a:t>
            </a:r>
          </a:p>
        </p:txBody>
      </p:sp>
      <p:sp>
        <p:nvSpPr>
          <p:cNvPr id="15" name="Ovaal 14"/>
          <p:cNvSpPr/>
          <p:nvPr/>
        </p:nvSpPr>
        <p:spPr>
          <a:xfrm>
            <a:off x="2123728" y="112474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2123728" y="1412776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Ovaal 1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Ovaal 17"/>
          <p:cNvSpPr/>
          <p:nvPr/>
        </p:nvSpPr>
        <p:spPr>
          <a:xfrm>
            <a:off x="241176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Ovaal 18"/>
          <p:cNvSpPr/>
          <p:nvPr/>
        </p:nvSpPr>
        <p:spPr>
          <a:xfrm>
            <a:off x="2699792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al 19"/>
          <p:cNvSpPr/>
          <p:nvPr/>
        </p:nvSpPr>
        <p:spPr>
          <a:xfrm>
            <a:off x="6516216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>
            <a:off x="7092280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6804248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Ovaal 22"/>
          <p:cNvSpPr/>
          <p:nvPr/>
        </p:nvSpPr>
        <p:spPr>
          <a:xfrm>
            <a:off x="709228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7092280" y="551723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Ovaal 24"/>
          <p:cNvSpPr/>
          <p:nvPr/>
        </p:nvSpPr>
        <p:spPr>
          <a:xfrm>
            <a:off x="7092280" y="5229200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9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77072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  <p:sp>
        <p:nvSpPr>
          <p:cNvPr id="15" name="Ovaal 14"/>
          <p:cNvSpPr/>
          <p:nvPr/>
        </p:nvSpPr>
        <p:spPr>
          <a:xfrm>
            <a:off x="2123728" y="112474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2123728" y="1412776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Ovaal 1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Ovaal 17"/>
          <p:cNvSpPr/>
          <p:nvPr/>
        </p:nvSpPr>
        <p:spPr>
          <a:xfrm>
            <a:off x="241176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Ovaal 18"/>
          <p:cNvSpPr/>
          <p:nvPr/>
        </p:nvSpPr>
        <p:spPr>
          <a:xfrm>
            <a:off x="2699792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al 19"/>
          <p:cNvSpPr/>
          <p:nvPr/>
        </p:nvSpPr>
        <p:spPr>
          <a:xfrm>
            <a:off x="6516216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>
            <a:off x="7092280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6804248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Ovaal 22"/>
          <p:cNvSpPr/>
          <p:nvPr/>
        </p:nvSpPr>
        <p:spPr>
          <a:xfrm>
            <a:off x="709228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7092280" y="551723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Ovaal 24"/>
          <p:cNvSpPr/>
          <p:nvPr/>
        </p:nvSpPr>
        <p:spPr>
          <a:xfrm>
            <a:off x="7092280" y="5229200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vak 4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7" name="Tekstvak 6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8" name="Tekstvak 7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9" name="Tekstvak 8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1</a:t>
            </a:r>
          </a:p>
        </p:txBody>
      </p:sp>
      <p:sp>
        <p:nvSpPr>
          <p:cNvPr id="10" name="Ovaal 9"/>
          <p:cNvSpPr/>
          <p:nvPr/>
        </p:nvSpPr>
        <p:spPr>
          <a:xfrm>
            <a:off x="7020272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2123728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/>
          <p:cNvSpPr/>
          <p:nvPr/>
        </p:nvSpPr>
        <p:spPr>
          <a:xfrm>
            <a:off x="6948264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9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6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77072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  <p:sp>
        <p:nvSpPr>
          <p:cNvPr id="15" name="Ovaal 14"/>
          <p:cNvSpPr/>
          <p:nvPr/>
        </p:nvSpPr>
        <p:spPr>
          <a:xfrm>
            <a:off x="2123728" y="112474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2123728" y="1412776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Ovaal 1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Ovaal 17"/>
          <p:cNvSpPr/>
          <p:nvPr/>
        </p:nvSpPr>
        <p:spPr>
          <a:xfrm>
            <a:off x="241176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Ovaal 18"/>
          <p:cNvSpPr/>
          <p:nvPr/>
        </p:nvSpPr>
        <p:spPr>
          <a:xfrm>
            <a:off x="2699792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al 19"/>
          <p:cNvSpPr/>
          <p:nvPr/>
        </p:nvSpPr>
        <p:spPr>
          <a:xfrm>
            <a:off x="6516216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>
            <a:off x="7092280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6804248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Ovaal 22"/>
          <p:cNvSpPr/>
          <p:nvPr/>
        </p:nvSpPr>
        <p:spPr>
          <a:xfrm>
            <a:off x="709228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7092280" y="551723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Ovaal 24"/>
          <p:cNvSpPr/>
          <p:nvPr/>
        </p:nvSpPr>
        <p:spPr>
          <a:xfrm>
            <a:off x="7092280" y="5229200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vak 4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6</a:t>
            </a:r>
          </a:p>
        </p:txBody>
      </p:sp>
      <p:sp>
        <p:nvSpPr>
          <p:cNvPr id="7" name="Tekstvak 6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5</a:t>
            </a:r>
          </a:p>
        </p:txBody>
      </p:sp>
      <p:sp>
        <p:nvSpPr>
          <p:cNvPr id="8" name="Tekstvak 7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6</a:t>
            </a:r>
          </a:p>
        </p:txBody>
      </p:sp>
      <p:sp>
        <p:nvSpPr>
          <p:cNvPr id="9" name="Tekstvak 8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4</a:t>
            </a:r>
          </a:p>
        </p:txBody>
      </p:sp>
      <p:sp>
        <p:nvSpPr>
          <p:cNvPr id="10" name="Ovaal 9"/>
          <p:cNvSpPr/>
          <p:nvPr/>
        </p:nvSpPr>
        <p:spPr>
          <a:xfrm>
            <a:off x="7020272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2123728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/>
          <p:cNvSpPr/>
          <p:nvPr/>
        </p:nvSpPr>
        <p:spPr>
          <a:xfrm>
            <a:off x="6948264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vak 4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  <p:sp>
        <p:nvSpPr>
          <p:cNvPr id="7" name="Tekstvak 6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8" name="Tekstvak 7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9" name="Tekstvak 8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1</a:t>
            </a:r>
          </a:p>
        </p:txBody>
      </p:sp>
      <p:sp>
        <p:nvSpPr>
          <p:cNvPr id="10" name="Ovaal 9"/>
          <p:cNvSpPr/>
          <p:nvPr/>
        </p:nvSpPr>
        <p:spPr>
          <a:xfrm>
            <a:off x="7020272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2123728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/>
          <p:cNvSpPr/>
          <p:nvPr/>
        </p:nvSpPr>
        <p:spPr>
          <a:xfrm>
            <a:off x="6948264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vak 4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2</a:t>
            </a:r>
          </a:p>
        </p:txBody>
      </p:sp>
      <p:sp>
        <p:nvSpPr>
          <p:cNvPr id="7" name="Tekstvak 6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2</a:t>
            </a:r>
          </a:p>
        </p:txBody>
      </p:sp>
      <p:sp>
        <p:nvSpPr>
          <p:cNvPr id="8" name="Tekstvak 7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2</a:t>
            </a:r>
          </a:p>
        </p:txBody>
      </p:sp>
      <p:sp>
        <p:nvSpPr>
          <p:cNvPr id="9" name="Tekstvak 8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0" name="Ovaal 9"/>
          <p:cNvSpPr/>
          <p:nvPr/>
        </p:nvSpPr>
        <p:spPr>
          <a:xfrm>
            <a:off x="7020272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2123728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/>
          <p:cNvSpPr/>
          <p:nvPr/>
        </p:nvSpPr>
        <p:spPr>
          <a:xfrm>
            <a:off x="6948264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vak 4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5</a:t>
            </a:r>
          </a:p>
        </p:txBody>
      </p:sp>
      <p:sp>
        <p:nvSpPr>
          <p:cNvPr id="7" name="Tekstvak 6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  <p:sp>
        <p:nvSpPr>
          <p:cNvPr id="8" name="Tekstvak 7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5</a:t>
            </a:r>
          </a:p>
        </p:txBody>
      </p:sp>
      <p:sp>
        <p:nvSpPr>
          <p:cNvPr id="9" name="Tekstvak 8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  <p:sp>
        <p:nvSpPr>
          <p:cNvPr id="10" name="Ovaal 9"/>
          <p:cNvSpPr/>
          <p:nvPr/>
        </p:nvSpPr>
        <p:spPr>
          <a:xfrm>
            <a:off x="7020272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2123728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/>
          <p:cNvSpPr/>
          <p:nvPr/>
        </p:nvSpPr>
        <p:spPr>
          <a:xfrm>
            <a:off x="6948264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vak 4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7" name="Tekstvak 6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5</a:t>
            </a:r>
          </a:p>
        </p:txBody>
      </p:sp>
      <p:sp>
        <p:nvSpPr>
          <p:cNvPr id="8" name="Tekstvak 7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9" name="Tekstvak 8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1</a:t>
            </a:r>
          </a:p>
        </p:txBody>
      </p:sp>
      <p:sp>
        <p:nvSpPr>
          <p:cNvPr id="10" name="Ovaal 9"/>
          <p:cNvSpPr/>
          <p:nvPr/>
        </p:nvSpPr>
        <p:spPr>
          <a:xfrm>
            <a:off x="7020272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2123728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/>
          <p:cNvSpPr/>
          <p:nvPr/>
        </p:nvSpPr>
        <p:spPr>
          <a:xfrm>
            <a:off x="6948264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vak 4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9</a:t>
            </a:r>
          </a:p>
        </p:txBody>
      </p:sp>
      <p:sp>
        <p:nvSpPr>
          <p:cNvPr id="7" name="Tekstvak 6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8" name="Tekstvak 7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9" name="Tekstvak 8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1</a:t>
            </a:r>
          </a:p>
        </p:txBody>
      </p:sp>
      <p:sp>
        <p:nvSpPr>
          <p:cNvPr id="10" name="Ovaal 9"/>
          <p:cNvSpPr/>
          <p:nvPr/>
        </p:nvSpPr>
        <p:spPr>
          <a:xfrm>
            <a:off x="7020272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2123728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/>
          <p:cNvSpPr/>
          <p:nvPr/>
        </p:nvSpPr>
        <p:spPr>
          <a:xfrm>
            <a:off x="6948264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120</Words>
  <Application>Microsoft Office PowerPoint</Application>
  <PresentationFormat>Diavoorstelling (4:3)</PresentationFormat>
  <Paragraphs>120</Paragraphs>
  <Slides>30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30</vt:i4>
      </vt:variant>
    </vt:vector>
  </HeadingPairs>
  <TitlesOfParts>
    <vt:vector size="33" baseType="lpstr">
      <vt:lpstr>Arial</vt:lpstr>
      <vt:lpstr>Calibri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Eline</dc:creator>
  <cp:lastModifiedBy>Marleen Krispijn</cp:lastModifiedBy>
  <cp:revision>7</cp:revision>
  <dcterms:created xsi:type="dcterms:W3CDTF">2012-11-08T12:46:18Z</dcterms:created>
  <dcterms:modified xsi:type="dcterms:W3CDTF">2020-04-21T18:36:54Z</dcterms:modified>
</cp:coreProperties>
</file>