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1" r:id="rId4"/>
    <p:sldId id="263" r:id="rId5"/>
    <p:sldId id="264" r:id="rId6"/>
    <p:sldId id="267" r:id="rId7"/>
    <p:sldId id="266" r:id="rId8"/>
  </p:sldIdLst>
  <p:sldSz cx="9144000" cy="6858000" type="screen4x3"/>
  <p:notesSz cx="9874250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9E50-A676-4236-B3D6-496481DD093E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montessorischool apollo leiden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26B05-7C24-41D3-91DF-BF42AC954F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4436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968F-8A18-4FBE-B7C4-6947755169E1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montessorischool apollo leiden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165F-57DD-43C6-9683-63CD55C1E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2611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165F-57DD-43C6-9683-63CD55C1E8B6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</p:spTree>
    <p:extLst>
      <p:ext uri="{BB962C8B-B14F-4D97-AF65-F5344CB8AC3E}">
        <p14:creationId xmlns:p14="http://schemas.microsoft.com/office/powerpoint/2010/main" val="185674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165F-57DD-43C6-9683-63CD55C1E8B6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</p:spTree>
    <p:extLst>
      <p:ext uri="{BB962C8B-B14F-4D97-AF65-F5344CB8AC3E}">
        <p14:creationId xmlns:p14="http://schemas.microsoft.com/office/powerpoint/2010/main" val="185674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165F-57DD-43C6-9683-63CD55C1E8B6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</p:spTree>
    <p:extLst>
      <p:ext uri="{BB962C8B-B14F-4D97-AF65-F5344CB8AC3E}">
        <p14:creationId xmlns:p14="http://schemas.microsoft.com/office/powerpoint/2010/main" val="202989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165F-57DD-43C6-9683-63CD55C1E8B6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</p:spTree>
    <p:extLst>
      <p:ext uri="{BB962C8B-B14F-4D97-AF65-F5344CB8AC3E}">
        <p14:creationId xmlns:p14="http://schemas.microsoft.com/office/powerpoint/2010/main" val="185674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165F-57DD-43C6-9683-63CD55C1E8B6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</p:spTree>
    <p:extLst>
      <p:ext uri="{BB962C8B-B14F-4D97-AF65-F5344CB8AC3E}">
        <p14:creationId xmlns:p14="http://schemas.microsoft.com/office/powerpoint/2010/main" val="42325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C65C-1135-4602-AA47-98A73F2898FB}" type="datetime1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51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3739-4C91-4DE9-B2F6-B40D5EA6A0B6}" type="datetime1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6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168B-FE67-45B1-BD32-758622CB4932}" type="datetime1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00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C09C-27F6-41F4-99FB-B49224E06C5A}" type="datetime1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7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4439-60B3-468E-93B6-25D910099C27}" type="datetime1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99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009E-6774-47D1-87E0-6A2947973D67}" type="datetime1">
              <a:rPr lang="nl-NL" smtClean="0"/>
              <a:t>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01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5352-5447-4D6D-8F8A-9D02E0A28439}" type="datetime1">
              <a:rPr lang="nl-NL" smtClean="0"/>
              <a:t>7-6-2018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8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1A6-D756-4D13-844A-79FEFCD549D3}" type="datetime1">
              <a:rPr lang="nl-NL" smtClean="0"/>
              <a:t>7-6-2018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79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C528-375F-4A68-AD3F-CD56034FC814}" type="datetime1">
              <a:rPr lang="nl-NL" smtClean="0"/>
              <a:t>7-6-2018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6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BD6-4167-4D0B-90A1-4DA312AEF385}" type="datetime1">
              <a:rPr lang="nl-NL" smtClean="0"/>
              <a:t>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7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80C8-2553-4DC6-BDC5-291FB6B7B2C7}" type="datetime1">
              <a:rPr lang="nl-NL" smtClean="0"/>
              <a:t>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Montessorischool Apollo Leiden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C633-62DD-4D61-8EC8-6CE6CA26DAEE}" type="datetime1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Montessorischool Apollo Leiden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54E4-3207-4C9C-A0E8-F8FE5C35B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9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548680"/>
            <a:ext cx="1944216" cy="1787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3933056"/>
          </a:xfrm>
          <a:solidFill>
            <a:srgbClr val="0070C0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presentatie</a:t>
            </a:r>
            <a:b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jaarplan</a:t>
            </a:r>
            <a:b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2017-2018</a:t>
            </a:r>
            <a:b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 </a:t>
            </a: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juni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2018</a:t>
            </a:r>
            <a:b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15.00-16.00</a:t>
            </a:r>
            <a:endParaRPr lang="nl-NL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2636912"/>
            <a:ext cx="9144000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Montessorischool Apollo Leiden</a:t>
            </a:r>
          </a:p>
        </p:txBody>
      </p:sp>
    </p:spTree>
    <p:extLst>
      <p:ext uri="{BB962C8B-B14F-4D97-AF65-F5344CB8AC3E}">
        <p14:creationId xmlns:p14="http://schemas.microsoft.com/office/powerpoint/2010/main" val="308429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Cyclische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werkwijze</a:t>
            </a:r>
            <a:endParaRPr lang="nl-NL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70C0"/>
                </a:solidFill>
                <a:latin typeface="Arial Rounded MT Bold" panose="020F0704030504030204" pitchFamily="34" charset="0"/>
              </a:rPr>
              <a:t>Montessorischool Apollo Leiden</a:t>
            </a:r>
            <a:endParaRPr lang="nl-NL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5877272"/>
            <a:ext cx="9144000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64096" cy="893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472490"/>
            <a:ext cx="5442173" cy="44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Bevindingen</a:t>
            </a:r>
            <a:endParaRPr lang="nl-NL" dirty="0" err="1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70C0"/>
                </a:solidFill>
                <a:latin typeface="Arial Rounded MT Bold" panose="020F0704030504030204" pitchFamily="34" charset="0"/>
              </a:rPr>
              <a:t>Montessorischool Apollo Leiden</a:t>
            </a:r>
            <a:endParaRPr lang="nl-NL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5877272"/>
            <a:ext cx="9144000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64096" cy="893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Tekstvak 12"/>
          <p:cNvSpPr txBox="1"/>
          <p:nvPr/>
        </p:nvSpPr>
        <p:spPr>
          <a:xfrm>
            <a:off x="467544" y="1700808"/>
            <a:ext cx="3168352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Rondje bevindingen</a:t>
            </a:r>
            <a:endParaRPr lang="nl-NL" dirty="0">
              <a:solidFill>
                <a:srgbClr val="7F7F7F"/>
              </a:solidFill>
              <a:latin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Mondeling</a:t>
            </a:r>
          </a:p>
          <a:p>
            <a:pPr marL="342900" indent="-342900">
              <a:buFont typeface="Arial"/>
              <a:buChar char="•"/>
            </a:pPr>
            <a:endParaRPr lang="nl-NL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Delen met wat heeft het schooljaar je gebracht</a:t>
            </a:r>
          </a:p>
          <a:p>
            <a:pPr marL="342900" indent="-342900">
              <a:buFont typeface="Arial"/>
              <a:buChar char="•"/>
            </a:pPr>
            <a:endParaRPr lang="nl-NL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Kort en bondig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4767089" cy="35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77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-puntige ster 4"/>
          <p:cNvSpPr/>
          <p:nvPr/>
        </p:nvSpPr>
        <p:spPr>
          <a:xfrm>
            <a:off x="2771255" y="2177774"/>
            <a:ext cx="3608891" cy="3035150"/>
          </a:xfrm>
          <a:prstGeom prst="star4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nl-NL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 rot="5400000">
            <a:off x="-750644" y="3875773"/>
            <a:ext cx="2400657" cy="369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nl-NL" b="1" i="1" dirty="0">
                <a:solidFill>
                  <a:srgbClr val="1F497D"/>
                </a:solidFill>
              </a:rPr>
              <a:t>D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O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O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R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G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A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A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495682" y="2804706"/>
            <a:ext cx="39544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1F497D"/>
                </a:solidFill>
              </a:rPr>
              <a:t>S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T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O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P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P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E</a:t>
            </a:r>
          </a:p>
          <a:p>
            <a:r>
              <a:rPr lang="nl-NL" b="1" i="1" dirty="0">
                <a:solidFill>
                  <a:srgbClr val="1F497D"/>
                </a:solidFill>
              </a:rPr>
              <a:t>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114768" y="5475094"/>
            <a:ext cx="10688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1F497D"/>
                </a:solidFill>
              </a:rPr>
              <a:t>STARTEN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65016" y="1907716"/>
            <a:ext cx="1389530" cy="3809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1F497D"/>
                </a:solidFill>
              </a:rPr>
              <a:t>MEER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496076" y="1916972"/>
            <a:ext cx="14413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1F497D"/>
                </a:solidFill>
              </a:rPr>
              <a:t>MINDER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113829" y="1636379"/>
            <a:ext cx="2728669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F497D"/>
                </a:solidFill>
              </a:rPr>
              <a:t>Retrospectief jaar 20..-20..</a:t>
            </a:r>
          </a:p>
        </p:txBody>
      </p:sp>
      <p:sp>
        <p:nvSpPr>
          <p:cNvPr id="11" name="Titel 7">
            <a:extLst>
              <a:ext uri="{FF2B5EF4-FFF2-40B4-BE49-F238E27FC236}">
                <a16:creationId xmlns:a16="http://schemas.microsoft.com/office/drawing/2014/main" id="{90961E6B-A502-46CF-81CB-E03D912381E8}"/>
              </a:ext>
            </a:extLst>
          </p:cNvPr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Proces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Evaluatie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Schooljaar</a:t>
            </a:r>
            <a:endParaRPr lang="nl-NL" dirty="0" err="1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C6231A1-0BFA-4C44-8FCF-CD7BB50B519C}"/>
              </a:ext>
            </a:extLst>
          </p:cNvPr>
          <p:cNvSpPr/>
          <p:nvPr/>
        </p:nvSpPr>
        <p:spPr>
          <a:xfrm>
            <a:off x="0" y="6071630"/>
            <a:ext cx="9144000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217C4D5-E331-4E75-88F8-5611EE0CDB7E}"/>
              </a:ext>
            </a:extLst>
          </p:cNvPr>
          <p:cNvPicPr/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64096" cy="893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517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6455" y="274638"/>
            <a:ext cx="4435026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Inhoud</a:t>
            </a:r>
            <a:endParaRPr lang="nl-NL" dirty="0" err="1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70C0"/>
                </a:solidFill>
                <a:latin typeface="Arial Rounded MT Bold" panose="020F0704030504030204" pitchFamily="34" charset="0"/>
              </a:rPr>
              <a:t>Montessorischool Apollo Leiden</a:t>
            </a:r>
            <a:endParaRPr lang="nl-NL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5877272"/>
            <a:ext cx="9144000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64096" cy="893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Tekstvak 12"/>
          <p:cNvSpPr txBox="1"/>
          <p:nvPr/>
        </p:nvSpPr>
        <p:spPr>
          <a:xfrm>
            <a:off x="467544" y="1700808"/>
            <a:ext cx="3168352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Kader: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Doelen van ons montessorionderwijs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     gekoppeld aan de   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      Leidende principes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Jaarplan 2017-2018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Doelen op de cirkel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Binnen cirkel: afgerond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Buitencirkel: nieuw / nog doen 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3AF8902A-6E38-4593-9CF3-5005D37B2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330" y="240650"/>
            <a:ext cx="1323975" cy="1304925"/>
          </a:xfrm>
          <a:prstGeom prst="rect">
            <a:avLst/>
          </a:prstGeom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20574BE6-6C73-47E5-BFA8-1652EFBBB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89" y="1880050"/>
            <a:ext cx="5510463" cy="30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Passend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binnen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strategisch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beleidsplan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PROO</a:t>
            </a:r>
            <a:endParaRPr lang="nl-NL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Montessorischool Apollo Leiden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6057292"/>
            <a:ext cx="9144000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64096" cy="893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9626" r="14824" b="5548"/>
          <a:stretch/>
        </p:blipFill>
        <p:spPr bwMode="auto">
          <a:xfrm>
            <a:off x="1367643" y="1556793"/>
            <a:ext cx="6228693" cy="43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9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Vragenlijst</a:t>
            </a:r>
            <a:endParaRPr lang="nl-NL" dirty="0" err="1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70C0"/>
                </a:solidFill>
                <a:latin typeface="Arial Rounded MT Bold" panose="020F0704030504030204" pitchFamily="34" charset="0"/>
              </a:rPr>
              <a:t>Montessorischool Apollo Leiden</a:t>
            </a:r>
            <a:endParaRPr lang="nl-NL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5877272"/>
            <a:ext cx="9144000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64096" cy="893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Tekstvak 12"/>
          <p:cNvSpPr txBox="1"/>
          <p:nvPr/>
        </p:nvSpPr>
        <p:spPr>
          <a:xfrm>
            <a:off x="467544" y="1700808"/>
            <a:ext cx="3168352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Digitale vragenlijst </a:t>
            </a:r>
            <a:r>
              <a:rPr lang="nl-NL" dirty="0">
                <a:solidFill>
                  <a:srgbClr val="7F7F7F"/>
                </a:solidFill>
                <a:latin typeface="Arial Rounded MT Bold"/>
              </a:rPr>
              <a:t>is uitgezet</a:t>
            </a:r>
            <a:endParaRPr lang="nl-NL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nl-NL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Toelichting</a:t>
            </a:r>
          </a:p>
          <a:p>
            <a:pPr marL="342900" indent="-342900">
              <a:buFont typeface="Arial"/>
              <a:buChar char="•"/>
            </a:pPr>
            <a:endParaRPr lang="nl-NL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Invullen vragenlijst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046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CC0000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317</Words>
  <Application>Microsoft Office PowerPoint</Application>
  <PresentationFormat>Diavoorstelling (4:3)</PresentationFormat>
  <Paragraphs>63</Paragraphs>
  <Slides>7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presentatie jaarplan 2017-2018 8 juni 2018 15.00-16.00</vt:lpstr>
      <vt:lpstr>Cyclische werkwijze</vt:lpstr>
      <vt:lpstr>Bevindingen</vt:lpstr>
      <vt:lpstr>PowerPoint-presentatie</vt:lpstr>
      <vt:lpstr>Inhoud</vt:lpstr>
      <vt:lpstr>Passend binnen strategisch beleidsplan PROO</vt:lpstr>
      <vt:lpstr>Vragenlijst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</dc:creator>
  <cp:lastModifiedBy>Martine Lammerts</cp:lastModifiedBy>
  <cp:revision>50</cp:revision>
  <cp:lastPrinted>2015-03-26T12:01:54Z</cp:lastPrinted>
  <dcterms:created xsi:type="dcterms:W3CDTF">2015-03-20T11:09:31Z</dcterms:created>
  <dcterms:modified xsi:type="dcterms:W3CDTF">2018-06-07T09:49:13Z</dcterms:modified>
</cp:coreProperties>
</file>